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4" r:id="rId19"/>
    <p:sldId id="372" r:id="rId20"/>
    <p:sldId id="31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22.03.2021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55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www.rehberlikservisim.com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6" name="35 Resim" descr="LOGOS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935" y="5920944"/>
            <a:ext cx="1648047" cy="7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27.06.2021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6" y="3994983"/>
            <a:ext cx="2222206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27.06.2021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26.06.2021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369548" y="1420530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28650" y="2366537"/>
            <a:ext cx="7886700" cy="2450161"/>
          </a:xfrm>
        </p:spPr>
        <p:txBody>
          <a:bodyPr/>
          <a:lstStyle/>
          <a:p>
            <a:pPr lvl="7"/>
            <a:r>
              <a:rPr lang="tr-TR" sz="2000" dirty="0" smtClean="0"/>
              <a:t>ÇALIŞMALARINIZDA BAŞARILAR DİLERİZ</a:t>
            </a:r>
            <a:r>
              <a:rPr lang="tr-TR" dirty="0" smtClean="0"/>
              <a:t>.</a:t>
            </a:r>
          </a:p>
          <a:p>
            <a:pPr lvl="7"/>
            <a:r>
              <a:rPr lang="tr-TR" sz="2000" dirty="0" smtClean="0"/>
              <a:t>AKLINIZA TAKILAN HERHENGİ BİR ŞEY VARSA REHBERLİK SERVİSİ İLE TEMASA GEÇEBİLİRSİNİZ</a:t>
            </a:r>
            <a:r>
              <a:rPr lang="tr-TR" dirty="0" smtClean="0"/>
              <a:t>.</a:t>
            </a:r>
          </a:p>
          <a:p>
            <a:pPr marL="3200400" lvl="7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Soru Sayısı</a:t>
              </a:r>
              <a:endParaRPr lang="tr-TR" sz="24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80</a:t>
              </a:r>
              <a:endParaRPr lang="tr-TR" sz="3600" b="1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Sınav Süresi</a:t>
              </a:r>
              <a:endParaRPr lang="tr-TR" sz="2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120</a:t>
              </a:r>
              <a:endParaRPr lang="tr-TR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581151" y="6356351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</TotalTime>
  <Words>852</Words>
  <Application>Microsoft Office PowerPoint</Application>
  <PresentationFormat>Ekran Gösterisi (4:3)</PresentationFormat>
  <Paragraphs>341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Adobe Heiti Std R</vt:lpstr>
      <vt:lpstr>Arial</vt:lpstr>
      <vt:lpstr>Arial Black</vt:lpstr>
      <vt:lpstr>Bebas Neue</vt:lpstr>
      <vt:lpstr>Calibri</vt:lpstr>
      <vt:lpstr>Calibri Light</vt:lpstr>
      <vt:lpstr>Roboto Bk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Psikolojik Danışman</cp:lastModifiedBy>
  <cp:revision>123</cp:revision>
  <dcterms:created xsi:type="dcterms:W3CDTF">2015-11-06T18:34:53Z</dcterms:created>
  <dcterms:modified xsi:type="dcterms:W3CDTF">2021-03-22T06:33:10Z</dcterms:modified>
</cp:coreProperties>
</file>