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3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41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98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47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70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926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94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88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74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97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88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70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70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57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34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89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30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90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1FED-3F24-4164-B61E-90CF3F42935B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70E9-2B64-45C9-A014-1B1095CDA0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484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0F381-C4C1-4A9C-A052-10BE93FC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6" cy="38770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İLKADIM KIZ ANADOLU İMAM HATİP LİSESİ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212DBC-5B78-4792-A3E3-2F040BA8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4065563"/>
            <a:ext cx="8791575" cy="2387600"/>
          </a:xfrm>
          <a:gradFill>
            <a:gsLst>
              <a:gs pos="56000">
                <a:schemeClr val="accent2">
                  <a:lumMod val="75000"/>
                </a:schemeClr>
              </a:gs>
              <a:gs pos="15000">
                <a:schemeClr val="accent1">
                  <a:lumMod val="45000"/>
                  <a:lumOff val="55000"/>
                </a:schemeClr>
              </a:gs>
              <a:gs pos="42500">
                <a:srgbClr val="C462B4">
                  <a:lumMod val="0"/>
                  <a:lumOff val="100000"/>
                </a:srgbClr>
              </a:gs>
              <a:gs pos="2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ESRA ÇAĞLAR</a:t>
            </a:r>
          </a:p>
          <a:p>
            <a:pPr algn="ctr"/>
            <a:r>
              <a:rPr lang="tr-TR" sz="3200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Yks</a:t>
            </a:r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-EŞİT AĞIRLIK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Türkiye 6184.SÜ</a:t>
            </a:r>
            <a:endParaRPr lang="tr-TR" sz="28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4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0F381-C4C1-4A9C-A052-10BE93FC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6" cy="38770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</a:rPr>
              <a:t>İLKADIM KIZ ANADOLU İMAM HATİP LİSESİ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212DBC-5B78-4792-A3E3-2F040BA8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4065563"/>
            <a:ext cx="8791575" cy="2387600"/>
          </a:xfrm>
          <a:gradFill>
            <a:gsLst>
              <a:gs pos="56000">
                <a:schemeClr val="accent2">
                  <a:lumMod val="75000"/>
                </a:schemeClr>
              </a:gs>
              <a:gs pos="15000">
                <a:schemeClr val="accent1">
                  <a:lumMod val="45000"/>
                  <a:lumOff val="55000"/>
                </a:schemeClr>
              </a:gs>
              <a:gs pos="42500">
                <a:srgbClr val="C462B4">
                  <a:lumMod val="0"/>
                  <a:lumOff val="100000"/>
                </a:srgbClr>
              </a:gs>
              <a:gs pos="2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RÜMEYSA DURMAZ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Yks-sözel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Türkiye 14366.SI</a:t>
            </a:r>
            <a:endParaRPr lang="tr-TR" sz="28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0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0F381-C4C1-4A9C-A052-10BE93FC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6" cy="38770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</a:rPr>
              <a:t>İLKADIM KIZ ANADOLU İMAM HATİP LİSESİ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212DBC-5B78-4792-A3E3-2F040BA8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4065563"/>
            <a:ext cx="8791575" cy="2387600"/>
          </a:xfrm>
          <a:gradFill>
            <a:gsLst>
              <a:gs pos="56000">
                <a:schemeClr val="accent2">
                  <a:lumMod val="75000"/>
                </a:schemeClr>
              </a:gs>
              <a:gs pos="15000">
                <a:schemeClr val="accent1">
                  <a:lumMod val="45000"/>
                  <a:lumOff val="55000"/>
                </a:schemeClr>
              </a:gs>
              <a:gs pos="42500">
                <a:srgbClr val="C462B4">
                  <a:lumMod val="0"/>
                  <a:lumOff val="100000"/>
                </a:srgbClr>
              </a:gs>
              <a:gs pos="2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PELİN APARI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Yks-sözel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Türkiye 16447.Si</a:t>
            </a:r>
            <a:endParaRPr lang="tr-TR" sz="28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5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0F381-C4C1-4A9C-A052-10BE93FC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0"/>
            <a:ext cx="8791576" cy="38770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</a:rPr>
              <a:t>İLKADIM KIZ ANADOLU İMAM HATİP LİSESİ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212DBC-5B78-4792-A3E3-2F040BA8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4065563"/>
            <a:ext cx="8791575" cy="2387600"/>
          </a:xfrm>
          <a:gradFill>
            <a:gsLst>
              <a:gs pos="56000">
                <a:schemeClr val="accent2">
                  <a:lumMod val="75000"/>
                </a:schemeClr>
              </a:gs>
              <a:gs pos="15000">
                <a:schemeClr val="accent1">
                  <a:lumMod val="45000"/>
                  <a:lumOff val="55000"/>
                </a:schemeClr>
              </a:gs>
              <a:gs pos="42500">
                <a:srgbClr val="C462B4">
                  <a:lumMod val="0"/>
                  <a:lumOff val="100000"/>
                </a:srgbClr>
              </a:gs>
              <a:gs pos="2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AZRANUR KILIÇ</a:t>
            </a:r>
          </a:p>
          <a:p>
            <a:pPr algn="ctr"/>
            <a:r>
              <a:rPr lang="tr-TR" sz="3200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Yks</a:t>
            </a:r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-YDS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Türkiye 23481.Sİ</a:t>
            </a:r>
            <a:endParaRPr lang="tr-TR" sz="28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0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0F381-C4C1-4A9C-A052-10BE93FC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6" cy="38770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</a:rPr>
              <a:t>İLKADIM KIZ ANADOLU İMAM HATİP LİSESİ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212DBC-5B78-4792-A3E3-2F040BA8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4065563"/>
            <a:ext cx="8791575" cy="2387600"/>
          </a:xfrm>
          <a:gradFill>
            <a:gsLst>
              <a:gs pos="56000">
                <a:schemeClr val="accent2">
                  <a:lumMod val="75000"/>
                </a:schemeClr>
              </a:gs>
              <a:gs pos="15000">
                <a:schemeClr val="accent1">
                  <a:lumMod val="45000"/>
                  <a:lumOff val="55000"/>
                </a:schemeClr>
              </a:gs>
              <a:gs pos="42500">
                <a:srgbClr val="C462B4">
                  <a:lumMod val="0"/>
                  <a:lumOff val="100000"/>
                </a:srgbClr>
              </a:gs>
              <a:gs pos="2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NİSANUR KILIÇ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Yks-sözel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Türkiye 35274.SÜ</a:t>
            </a:r>
            <a:endParaRPr lang="tr-TR" sz="28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3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0F381-C4C1-4A9C-A052-10BE93FC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6" cy="38770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</a:rPr>
              <a:t>İLKADIM KIZ ANADOLU İMAM HATİP LİSESİ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212DBC-5B78-4792-A3E3-2F040BA8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4065563"/>
            <a:ext cx="8791575" cy="2387600"/>
          </a:xfrm>
          <a:gradFill>
            <a:gsLst>
              <a:gs pos="56000">
                <a:schemeClr val="accent2">
                  <a:lumMod val="75000"/>
                </a:schemeClr>
              </a:gs>
              <a:gs pos="15000">
                <a:schemeClr val="accent1">
                  <a:lumMod val="45000"/>
                  <a:lumOff val="55000"/>
                </a:schemeClr>
              </a:gs>
              <a:gs pos="42500">
                <a:srgbClr val="C462B4">
                  <a:lumMod val="0"/>
                  <a:lumOff val="100000"/>
                </a:srgbClr>
              </a:gs>
              <a:gs pos="2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SACİDE UZUNER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Yks-sözel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Türkiye 37667.Sİ</a:t>
            </a:r>
            <a:endParaRPr lang="tr-TR" sz="28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6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0F381-C4C1-4A9C-A052-10BE93FC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6" cy="38770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</a:rPr>
              <a:t>İLKADIM KIZ ANADOLU İMAM HATİP LİSESİ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212DBC-5B78-4792-A3E3-2F040BA8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4065563"/>
            <a:ext cx="8791575" cy="2387600"/>
          </a:xfrm>
          <a:gradFill>
            <a:gsLst>
              <a:gs pos="56000">
                <a:schemeClr val="accent2">
                  <a:lumMod val="75000"/>
                </a:schemeClr>
              </a:gs>
              <a:gs pos="15000">
                <a:schemeClr val="accent1">
                  <a:lumMod val="45000"/>
                  <a:lumOff val="55000"/>
                </a:schemeClr>
              </a:gs>
              <a:gs pos="42500">
                <a:srgbClr val="C462B4">
                  <a:lumMod val="0"/>
                  <a:lumOff val="100000"/>
                </a:srgbClr>
              </a:gs>
              <a:gs pos="2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GÜLLÜ ÇETİN 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Yks-sözel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Türkiye 49457.Sİ</a:t>
            </a:r>
            <a:endParaRPr lang="tr-TR" sz="28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0F381-C4C1-4A9C-A052-10BE93FC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6" cy="38770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</a:rPr>
              <a:t>İLKADIM KIZ ANADOLU İMAM HATİP LİSESİ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212DBC-5B78-4792-A3E3-2F040BA8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4065563"/>
            <a:ext cx="8791575" cy="2387600"/>
          </a:xfrm>
          <a:gradFill>
            <a:gsLst>
              <a:gs pos="56000">
                <a:schemeClr val="accent2">
                  <a:lumMod val="75000"/>
                </a:schemeClr>
              </a:gs>
              <a:gs pos="15000">
                <a:schemeClr val="accent1">
                  <a:lumMod val="45000"/>
                  <a:lumOff val="55000"/>
                </a:schemeClr>
              </a:gs>
              <a:gs pos="42500">
                <a:srgbClr val="C462B4">
                  <a:lumMod val="0"/>
                  <a:lumOff val="100000"/>
                </a:srgbClr>
              </a:gs>
              <a:gs pos="2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EMİNE GÜL ÇALIK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Yks-sözel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Türkiye 50483.SÜ</a:t>
            </a:r>
            <a:endParaRPr lang="tr-TR" sz="28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2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0F381-C4C1-4A9C-A052-10BE93FC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6" cy="38770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</a:rPr>
              <a:t>İLKADIM KIZ ANADOLU İMAM HATİP LİSESİ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212DBC-5B78-4792-A3E3-2F040BA8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4065563"/>
            <a:ext cx="8791575" cy="2387600"/>
          </a:xfrm>
          <a:gradFill>
            <a:gsLst>
              <a:gs pos="56000">
                <a:schemeClr val="accent2">
                  <a:lumMod val="75000"/>
                </a:schemeClr>
              </a:gs>
              <a:gs pos="15000">
                <a:schemeClr val="accent1">
                  <a:lumMod val="45000"/>
                  <a:lumOff val="55000"/>
                </a:schemeClr>
              </a:gs>
              <a:gs pos="42500">
                <a:srgbClr val="C462B4">
                  <a:lumMod val="0"/>
                  <a:lumOff val="100000"/>
                </a:srgbClr>
              </a:gs>
              <a:gs pos="2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ÖĞRENCİLERİMİZİ TEBRİK EDİYORUZ</a:t>
            </a:r>
            <a:endParaRPr lang="tr-TR" sz="44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24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Kırmızı Mor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73</TotalTime>
  <Words>115</Words>
  <Application>Microsoft Office PowerPoint</Application>
  <PresentationFormat>Geniş ekran</PresentationFormat>
  <Paragraphs>34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Bahnschrift SemiBold</vt:lpstr>
      <vt:lpstr>Bookman Old Style</vt:lpstr>
      <vt:lpstr>Tw Cen MT</vt:lpstr>
      <vt:lpstr>Devre</vt:lpstr>
      <vt:lpstr>İLKADIM KIZ ANADOLU İMAM HATİP LİSESİ</vt:lpstr>
      <vt:lpstr>İLKADIM KIZ ANADOLU İMAM HATİP LİSESİ</vt:lpstr>
      <vt:lpstr>İLKADIM KIZ ANADOLU İMAM HATİP LİSESİ</vt:lpstr>
      <vt:lpstr>İLKADIM KIZ ANADOLU İMAM HATİP LİSESİ</vt:lpstr>
      <vt:lpstr>İLKADIM KIZ ANADOLU İMAM HATİP LİSESİ</vt:lpstr>
      <vt:lpstr>İLKADIM KIZ ANADOLU İMAM HATİP LİSESİ</vt:lpstr>
      <vt:lpstr>İLKADIM KIZ ANADOLU İMAM HATİP LİSESİ</vt:lpstr>
      <vt:lpstr>İLKADIM KIZ ANADOLU İMAM HATİP LİSESİ</vt:lpstr>
      <vt:lpstr>İLKADIM KIZ ANADOLU İMAM HATİP LİSESİ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İLKADIM KIZ ANADOLU İMAM HATİP LİSESİ</dc:title>
  <dc:creator>ERCAN ÇETİNKAYA</dc:creator>
  <cp:lastModifiedBy>İLKADIM KIZ ANADOLU İMAM HATİP LİSESİ</cp:lastModifiedBy>
  <cp:revision>9</cp:revision>
  <dcterms:created xsi:type="dcterms:W3CDTF">2021-08-03T09:39:37Z</dcterms:created>
  <dcterms:modified xsi:type="dcterms:W3CDTF">2022-07-27T06:16:11Z</dcterms:modified>
</cp:coreProperties>
</file>